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57" d="100"/>
          <a:sy n="57" d="100"/>
        </p:scale>
        <p:origin x="-3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9271E-B73C-46B0-8819-53E926EAD5D6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6B3D9-9F9C-4B4E-9D88-69F1C1831D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633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574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877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664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938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633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2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98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7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15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763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2854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782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094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096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201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232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Gesunde</a:t>
            </a:r>
            <a:r>
              <a:rPr lang="de-DE" baseline="0" dirty="0" smtClean="0"/>
              <a:t> Ernährung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Eine Übungspräsentation von </a:t>
            </a:r>
            <a:r>
              <a:rPr lang="de-DE" dirty="0" err="1" smtClean="0"/>
              <a:t>Augenbit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5128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Obstsorten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84784"/>
            <a:ext cx="3008313" cy="4691063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Apfel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Jonagold</a:t>
            </a:r>
            <a:endParaRPr lang="de-DE" sz="2000" dirty="0" smtClean="0"/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Braeburn</a:t>
            </a:r>
            <a:endParaRPr lang="de-DE" sz="20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Birne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Beerenobst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Erdbeeren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Blaubeeren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Johannisbeeren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usw..</a:t>
            </a:r>
          </a:p>
        </p:txBody>
      </p:sp>
    </p:spTree>
    <p:extLst>
      <p:ext uri="{BB962C8B-B14F-4D97-AF65-F5344CB8AC3E}">
        <p14:creationId xmlns:p14="http://schemas.microsoft.com/office/powerpoint/2010/main" val="327033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Äpfel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2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des Apfels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12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Carotinoid : 8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50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7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6 mg</a:t>
            </a:r>
            <a:endParaRPr lang="de-DE" sz="20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91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Birne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1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</a:t>
            </a:r>
            <a:r>
              <a:rPr lang="de-DE" sz="2000" dirty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Beta-Carotin :  16µg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</a:t>
            </a:r>
            <a:r>
              <a:rPr lang="de-DE" sz="2000" dirty="0" smtClean="0"/>
              <a:t>15 µg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9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7 mg</a:t>
            </a:r>
          </a:p>
        </p:txBody>
      </p:sp>
    </p:spTree>
    <p:extLst>
      <p:ext uri="{BB962C8B-B14F-4D97-AF65-F5344CB8AC3E}">
        <p14:creationId xmlns:p14="http://schemas.microsoft.com/office/powerpoint/2010/main" val="66162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</a:t>
            </a:r>
            <a:r>
              <a:rPr lang="de-DE" dirty="0" smtClean="0"/>
              <a:t>Erdbeere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1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6</a:t>
            </a:r>
            <a:r>
              <a:rPr lang="de-DE" sz="2000" dirty="0" smtClean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Eisen: 1mg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E: 0,1 mg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Kalium: 145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15 mg</a:t>
            </a:r>
          </a:p>
        </p:txBody>
      </p:sp>
    </p:spTree>
    <p:extLst>
      <p:ext uri="{BB962C8B-B14F-4D97-AF65-F5344CB8AC3E}">
        <p14:creationId xmlns:p14="http://schemas.microsoft.com/office/powerpoint/2010/main" val="81141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Und so weiter ....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08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Office PowerPoint</Application>
  <PresentationFormat>Bildschirmpräsentation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Larissa</vt:lpstr>
      <vt:lpstr>Gesunde Ernährung</vt:lpstr>
      <vt:lpstr>Obstsorten</vt:lpstr>
      <vt:lpstr>Nährstoffgehalt der Äpfel</vt:lpstr>
      <vt:lpstr>Nährstoffgehalt der Birne</vt:lpstr>
      <vt:lpstr>Nährstoffgehalt der Erdbeere</vt:lpstr>
      <vt:lpstr>Und so weiter ....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Gesunde Ernährung</dc:title>
  <dc:creator>SLG</dc:creator>
  <cp:lastModifiedBy>SLG</cp:lastModifiedBy>
  <cp:revision>11</cp:revision>
  <dcterms:created xsi:type="dcterms:W3CDTF">2013-04-24T13:32:21Z</dcterms:created>
  <dcterms:modified xsi:type="dcterms:W3CDTF">2013-04-26T10:30:29Z</dcterms:modified>
</cp:coreProperties>
</file>